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6"/>
  </p:notesMasterIdLst>
  <p:sldIdLst>
    <p:sldId id="257" r:id="rId4"/>
    <p:sldId id="258" r:id="rId5"/>
  </p:sldIdLst>
  <p:sldSz cx="6858000" cy="9906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64D"/>
    <a:srgbClr val="E2E2E2"/>
    <a:srgbClr val="F68EF4"/>
    <a:srgbClr val="F700F6"/>
    <a:srgbClr val="FADDFA"/>
    <a:srgbClr val="AE49F6"/>
    <a:srgbClr val="D37FEF"/>
    <a:srgbClr val="CFC3F2"/>
    <a:srgbClr val="D1AAF3"/>
    <a:srgbClr val="FF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D7C59F-4A7C-47D4-AA31-374B16F2F872}" v="1" dt="2024-07-12T09:25:08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/>
    <p:restoredTop sz="94650"/>
  </p:normalViewPr>
  <p:slideViewPr>
    <p:cSldViewPr snapToGrid="0" snapToObjects="1" showGuides="1">
      <p:cViewPr varScale="1">
        <p:scale>
          <a:sx n="69" d="100"/>
          <a:sy n="69" d="100"/>
        </p:scale>
        <p:origin x="2472" y="84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 Aussois" userId="8a196d44-55fe-486d-b22b-fdf204845256" providerId="ADAL" clId="{33C2ACC2-5CB0-4F14-AF27-2BFBB078DF35}"/>
    <pc:docChg chg="undo custSel modSld">
      <pc:chgData name="RH Aussois" userId="8a196d44-55fe-486d-b22b-fdf204845256" providerId="ADAL" clId="{33C2ACC2-5CB0-4F14-AF27-2BFBB078DF35}" dt="2024-01-09T10:11:12.919" v="1633" actId="255"/>
      <pc:docMkLst>
        <pc:docMk/>
      </pc:docMkLst>
      <pc:sldChg chg="addSp delSp modSp mod">
        <pc:chgData name="RH Aussois" userId="8a196d44-55fe-486d-b22b-fdf204845256" providerId="ADAL" clId="{33C2ACC2-5CB0-4F14-AF27-2BFBB078DF35}" dt="2024-01-09T10:11:12.919" v="1633" actId="255"/>
        <pc:sldMkLst>
          <pc:docMk/>
          <pc:sldMk cId="3778781692" sldId="257"/>
        </pc:sldMkLst>
        <pc:spChg chg="del">
          <ac:chgData name="RH Aussois" userId="8a196d44-55fe-486d-b22b-fdf204845256" providerId="ADAL" clId="{33C2ACC2-5CB0-4F14-AF27-2BFBB078DF35}" dt="2024-01-08T10:14:21.175" v="1" actId="478"/>
          <ac:spMkLst>
            <pc:docMk/>
            <pc:sldMk cId="3778781692" sldId="257"/>
            <ac:spMk id="2" creationId="{7F810107-F987-8C70-BC3A-783245B86E5B}"/>
          </ac:spMkLst>
        </pc:spChg>
        <pc:spChg chg="del">
          <ac:chgData name="RH Aussois" userId="8a196d44-55fe-486d-b22b-fdf204845256" providerId="ADAL" clId="{33C2ACC2-5CB0-4F14-AF27-2BFBB078DF35}" dt="2024-01-08T10:14:20.065" v="0" actId="478"/>
          <ac:spMkLst>
            <pc:docMk/>
            <pc:sldMk cId="3778781692" sldId="257"/>
            <ac:spMk id="3" creationId="{7A5361CF-0DF5-7E6D-C301-29A7151EABD8}"/>
          </ac:spMkLst>
        </pc:spChg>
        <pc:spChg chg="del">
          <ac:chgData name="RH Aussois" userId="8a196d44-55fe-486d-b22b-fdf204845256" providerId="ADAL" clId="{33C2ACC2-5CB0-4F14-AF27-2BFBB078DF35}" dt="2024-01-08T10:14:25.877" v="4" actId="478"/>
          <ac:spMkLst>
            <pc:docMk/>
            <pc:sldMk cId="3778781692" sldId="257"/>
            <ac:spMk id="10" creationId="{CCC6EC64-CFEE-E60D-C325-A42C68B1A0CD}"/>
          </ac:spMkLst>
        </pc:spChg>
        <pc:spChg chg="del">
          <ac:chgData name="RH Aussois" userId="8a196d44-55fe-486d-b22b-fdf204845256" providerId="ADAL" clId="{33C2ACC2-5CB0-4F14-AF27-2BFBB078DF35}" dt="2024-01-08T10:14:25.877" v="4" actId="478"/>
          <ac:spMkLst>
            <pc:docMk/>
            <pc:sldMk cId="3778781692" sldId="257"/>
            <ac:spMk id="11" creationId="{2D8FA035-FDBF-5472-CF4A-76B74F7B9B2C}"/>
          </ac:spMkLst>
        </pc:spChg>
        <pc:spChg chg="del mod">
          <ac:chgData name="RH Aussois" userId="8a196d44-55fe-486d-b22b-fdf204845256" providerId="ADAL" clId="{33C2ACC2-5CB0-4F14-AF27-2BFBB078DF35}" dt="2024-01-08T10:14:23.288" v="3" actId="478"/>
          <ac:spMkLst>
            <pc:docMk/>
            <pc:sldMk cId="3778781692" sldId="257"/>
            <ac:spMk id="12" creationId="{E59F2459-49E3-78B3-CCEF-933C237485CC}"/>
          </ac:spMkLst>
        </pc:spChg>
        <pc:spChg chg="del">
          <ac:chgData name="RH Aussois" userId="8a196d44-55fe-486d-b22b-fdf204845256" providerId="ADAL" clId="{33C2ACC2-5CB0-4F14-AF27-2BFBB078DF35}" dt="2024-01-08T10:14:20.065" v="0" actId="478"/>
          <ac:spMkLst>
            <pc:docMk/>
            <pc:sldMk cId="3778781692" sldId="257"/>
            <ac:spMk id="13" creationId="{2A420B42-74A0-FCFC-26FC-24B5F214DF49}"/>
          </ac:spMkLst>
        </pc:spChg>
        <pc:spChg chg="del">
          <ac:chgData name="RH Aussois" userId="8a196d44-55fe-486d-b22b-fdf204845256" providerId="ADAL" clId="{33C2ACC2-5CB0-4F14-AF27-2BFBB078DF35}" dt="2024-01-08T10:14:20.065" v="0" actId="478"/>
          <ac:spMkLst>
            <pc:docMk/>
            <pc:sldMk cId="3778781692" sldId="257"/>
            <ac:spMk id="14" creationId="{D3236800-837E-BDFF-0C87-9CE9F18C1E66}"/>
          </ac:spMkLst>
        </pc:spChg>
        <pc:spChg chg="del">
          <ac:chgData name="RH Aussois" userId="8a196d44-55fe-486d-b22b-fdf204845256" providerId="ADAL" clId="{33C2ACC2-5CB0-4F14-AF27-2BFBB078DF35}" dt="2024-01-08T10:14:20.065" v="0" actId="478"/>
          <ac:spMkLst>
            <pc:docMk/>
            <pc:sldMk cId="3778781692" sldId="257"/>
            <ac:spMk id="15" creationId="{F8DF97C4-AFEC-80F6-7549-7B6BEDB85E30}"/>
          </ac:spMkLst>
        </pc:spChg>
        <pc:spChg chg="del">
          <ac:chgData name="RH Aussois" userId="8a196d44-55fe-486d-b22b-fdf204845256" providerId="ADAL" clId="{33C2ACC2-5CB0-4F14-AF27-2BFBB078DF35}" dt="2024-01-08T10:14:20.065" v="0" actId="478"/>
          <ac:spMkLst>
            <pc:docMk/>
            <pc:sldMk cId="3778781692" sldId="257"/>
            <ac:spMk id="19" creationId="{901BFFFF-263F-B201-E755-83F4110A8558}"/>
          </ac:spMkLst>
        </pc:spChg>
        <pc:spChg chg="add mod">
          <ac:chgData name="RH Aussois" userId="8a196d44-55fe-486d-b22b-fdf204845256" providerId="ADAL" clId="{33C2ACC2-5CB0-4F14-AF27-2BFBB078DF35}" dt="2024-01-08T15:57:43.237" v="1145" actId="14100"/>
          <ac:spMkLst>
            <pc:docMk/>
            <pc:sldMk cId="3778781692" sldId="257"/>
            <ac:spMk id="21" creationId="{0FE8C8B3-74A6-9D61-EC3D-D9A19C75303D}"/>
          </ac:spMkLst>
        </pc:spChg>
        <pc:spChg chg="add mod">
          <ac:chgData name="RH Aussois" userId="8a196d44-55fe-486d-b22b-fdf204845256" providerId="ADAL" clId="{33C2ACC2-5CB0-4F14-AF27-2BFBB078DF35}" dt="2024-01-09T10:06:50.812" v="1581" actId="20577"/>
          <ac:spMkLst>
            <pc:docMk/>
            <pc:sldMk cId="3778781692" sldId="257"/>
            <ac:spMk id="22" creationId="{5DDC0A96-E7AB-C1D6-B052-B96A3E748140}"/>
          </ac:spMkLst>
        </pc:spChg>
        <pc:spChg chg="add mod">
          <ac:chgData name="RH Aussois" userId="8a196d44-55fe-486d-b22b-fdf204845256" providerId="ADAL" clId="{33C2ACC2-5CB0-4F14-AF27-2BFBB078DF35}" dt="2024-01-08T16:22:58.445" v="1499" actId="14100"/>
          <ac:spMkLst>
            <pc:docMk/>
            <pc:sldMk cId="3778781692" sldId="257"/>
            <ac:spMk id="23" creationId="{F8ECC489-050C-1A26-1580-2F544B787F13}"/>
          </ac:spMkLst>
        </pc:spChg>
        <pc:spChg chg="add mod">
          <ac:chgData name="RH Aussois" userId="8a196d44-55fe-486d-b22b-fdf204845256" providerId="ADAL" clId="{33C2ACC2-5CB0-4F14-AF27-2BFBB078DF35}" dt="2024-01-08T10:59:15.903" v="743" actId="1036"/>
          <ac:spMkLst>
            <pc:docMk/>
            <pc:sldMk cId="3778781692" sldId="257"/>
            <ac:spMk id="24" creationId="{ABA3F208-FD35-474B-06D4-8131A2A8BA93}"/>
          </ac:spMkLst>
        </pc:spChg>
        <pc:spChg chg="add mod">
          <ac:chgData name="RH Aussois" userId="8a196d44-55fe-486d-b22b-fdf204845256" providerId="ADAL" clId="{33C2ACC2-5CB0-4F14-AF27-2BFBB078DF35}" dt="2024-01-09T10:07:08.336" v="1583" actId="20577"/>
          <ac:spMkLst>
            <pc:docMk/>
            <pc:sldMk cId="3778781692" sldId="257"/>
            <ac:spMk id="25" creationId="{587C7428-A2B5-6908-A13B-1CCCC4CBCD78}"/>
          </ac:spMkLst>
        </pc:spChg>
        <pc:spChg chg="add mod">
          <ac:chgData name="RH Aussois" userId="8a196d44-55fe-486d-b22b-fdf204845256" providerId="ADAL" clId="{33C2ACC2-5CB0-4F14-AF27-2BFBB078DF35}" dt="2024-01-08T10:50:39.886" v="521" actId="404"/>
          <ac:spMkLst>
            <pc:docMk/>
            <pc:sldMk cId="3778781692" sldId="257"/>
            <ac:spMk id="26" creationId="{CC0DF37F-CB66-C91A-5776-30218F6EA04F}"/>
          </ac:spMkLst>
        </pc:spChg>
        <pc:spChg chg="add mod">
          <ac:chgData name="RH Aussois" userId="8a196d44-55fe-486d-b22b-fdf204845256" providerId="ADAL" clId="{33C2ACC2-5CB0-4F14-AF27-2BFBB078DF35}" dt="2024-01-08T15:46:42.020" v="981" actId="6549"/>
          <ac:spMkLst>
            <pc:docMk/>
            <pc:sldMk cId="3778781692" sldId="257"/>
            <ac:spMk id="27" creationId="{17AD948F-CF64-B237-BE02-D07AAA104692}"/>
          </ac:spMkLst>
        </pc:spChg>
        <pc:spChg chg="add mod">
          <ac:chgData name="RH Aussois" userId="8a196d44-55fe-486d-b22b-fdf204845256" providerId="ADAL" clId="{33C2ACC2-5CB0-4F14-AF27-2BFBB078DF35}" dt="2024-01-09T10:09:44.444" v="1612" actId="1037"/>
          <ac:spMkLst>
            <pc:docMk/>
            <pc:sldMk cId="3778781692" sldId="257"/>
            <ac:spMk id="28" creationId="{C57AB81D-C2E4-5CAB-6723-0BC18182B496}"/>
          </ac:spMkLst>
        </pc:spChg>
        <pc:spChg chg="add mod">
          <ac:chgData name="RH Aussois" userId="8a196d44-55fe-486d-b22b-fdf204845256" providerId="ADAL" clId="{33C2ACC2-5CB0-4F14-AF27-2BFBB078DF35}" dt="2024-01-09T10:11:12.919" v="1633" actId="255"/>
          <ac:spMkLst>
            <pc:docMk/>
            <pc:sldMk cId="3778781692" sldId="257"/>
            <ac:spMk id="29" creationId="{E5B69DB2-2E3A-4847-6AED-D5EC96CB5121}"/>
          </ac:spMkLst>
        </pc:spChg>
        <pc:spChg chg="add mod">
          <ac:chgData name="RH Aussois" userId="8a196d44-55fe-486d-b22b-fdf204845256" providerId="ADAL" clId="{33C2ACC2-5CB0-4F14-AF27-2BFBB078DF35}" dt="2024-01-09T10:08:34.170" v="1593" actId="313"/>
          <ac:spMkLst>
            <pc:docMk/>
            <pc:sldMk cId="3778781692" sldId="257"/>
            <ac:spMk id="30" creationId="{9F673206-0E9F-53B3-9AB2-D345A3C51B2A}"/>
          </ac:spMkLst>
        </pc:spChg>
        <pc:spChg chg="add mod">
          <ac:chgData name="RH Aussois" userId="8a196d44-55fe-486d-b22b-fdf204845256" providerId="ADAL" clId="{33C2ACC2-5CB0-4F14-AF27-2BFBB078DF35}" dt="2024-01-08T16:13:47.215" v="1218" actId="20577"/>
          <ac:spMkLst>
            <pc:docMk/>
            <pc:sldMk cId="3778781692" sldId="257"/>
            <ac:spMk id="31" creationId="{CDC7423F-6A26-3AC6-4CFB-6B1551EE05EB}"/>
          </ac:spMkLst>
        </pc:spChg>
        <pc:spChg chg="add mod">
          <ac:chgData name="RH Aussois" userId="8a196d44-55fe-486d-b22b-fdf204845256" providerId="ADAL" clId="{33C2ACC2-5CB0-4F14-AF27-2BFBB078DF35}" dt="2024-01-08T16:23:23.925" v="1515" actId="20577"/>
          <ac:spMkLst>
            <pc:docMk/>
            <pc:sldMk cId="3778781692" sldId="257"/>
            <ac:spMk id="32" creationId="{462ABA47-B62B-4AC7-69E4-7C3FF169FA25}"/>
          </ac:spMkLst>
        </pc:spChg>
        <pc:spChg chg="add mod ord">
          <ac:chgData name="RH Aussois" userId="8a196d44-55fe-486d-b22b-fdf204845256" providerId="ADAL" clId="{33C2ACC2-5CB0-4F14-AF27-2BFBB078DF35}" dt="2024-01-08T16:25:05.043" v="1557" actId="404"/>
          <ac:spMkLst>
            <pc:docMk/>
            <pc:sldMk cId="3778781692" sldId="257"/>
            <ac:spMk id="33" creationId="{0A59D9D7-9291-C12D-62FF-DBDC7BBF9811}"/>
          </ac:spMkLst>
        </pc:spChg>
        <pc:spChg chg="add del mod">
          <ac:chgData name="RH Aussois" userId="8a196d44-55fe-486d-b22b-fdf204845256" providerId="ADAL" clId="{33C2ACC2-5CB0-4F14-AF27-2BFBB078DF35}" dt="2024-01-08T15:46:45.096" v="983" actId="478"/>
          <ac:spMkLst>
            <pc:docMk/>
            <pc:sldMk cId="3778781692" sldId="257"/>
            <ac:spMk id="39" creationId="{D2D0104D-5A8F-06B8-4455-D66A228B16C3}"/>
          </ac:spMkLst>
        </pc:spChg>
        <pc:spChg chg="add del mod">
          <ac:chgData name="RH Aussois" userId="8a196d44-55fe-486d-b22b-fdf204845256" providerId="ADAL" clId="{33C2ACC2-5CB0-4F14-AF27-2BFBB078DF35}" dt="2024-01-08T15:45:45.009" v="963" actId="478"/>
          <ac:spMkLst>
            <pc:docMk/>
            <pc:sldMk cId="3778781692" sldId="257"/>
            <ac:spMk id="40" creationId="{E83B9767-8779-EB10-0A34-F55F3C45FCEA}"/>
          </ac:spMkLst>
        </pc:spChg>
        <pc:spChg chg="add del mod">
          <ac:chgData name="RH Aussois" userId="8a196d44-55fe-486d-b22b-fdf204845256" providerId="ADAL" clId="{33C2ACC2-5CB0-4F14-AF27-2BFBB078DF35}" dt="2024-01-08T15:45:50.502" v="965" actId="478"/>
          <ac:spMkLst>
            <pc:docMk/>
            <pc:sldMk cId="3778781692" sldId="257"/>
            <ac:spMk id="41" creationId="{254D2755-AD7B-0783-1E73-E7F423A1BE4F}"/>
          </ac:spMkLst>
        </pc:spChg>
        <pc:spChg chg="add del mod">
          <ac:chgData name="RH Aussois" userId="8a196d44-55fe-486d-b22b-fdf204845256" providerId="ADAL" clId="{33C2ACC2-5CB0-4F14-AF27-2BFBB078DF35}" dt="2024-01-08T15:46:46.464" v="984" actId="478"/>
          <ac:spMkLst>
            <pc:docMk/>
            <pc:sldMk cId="3778781692" sldId="257"/>
            <ac:spMk id="42" creationId="{420F0528-85EC-3E3A-B695-7D74D5F48CCF}"/>
          </ac:spMkLst>
        </pc:spChg>
        <pc:spChg chg="add mod">
          <ac:chgData name="RH Aussois" userId="8a196d44-55fe-486d-b22b-fdf204845256" providerId="ADAL" clId="{33C2ACC2-5CB0-4F14-AF27-2BFBB078DF35}" dt="2024-01-08T15:47:34.517" v="1008" actId="20577"/>
          <ac:spMkLst>
            <pc:docMk/>
            <pc:sldMk cId="3778781692" sldId="257"/>
            <ac:spMk id="43" creationId="{9B2B130B-4EE1-771F-EE2A-D8F9802D8984}"/>
          </ac:spMkLst>
        </pc:spChg>
        <pc:spChg chg="add del mod">
          <ac:chgData name="RH Aussois" userId="8a196d44-55fe-486d-b22b-fdf204845256" providerId="ADAL" clId="{33C2ACC2-5CB0-4F14-AF27-2BFBB078DF35}" dt="2024-01-08T15:47:40.268" v="1010" actId="478"/>
          <ac:spMkLst>
            <pc:docMk/>
            <pc:sldMk cId="3778781692" sldId="257"/>
            <ac:spMk id="44" creationId="{43FEE1D9-4775-4428-3108-C46EFE7B5E72}"/>
          </ac:spMkLst>
        </pc:spChg>
        <pc:spChg chg="add del mod">
          <ac:chgData name="RH Aussois" userId="8a196d44-55fe-486d-b22b-fdf204845256" providerId="ADAL" clId="{33C2ACC2-5CB0-4F14-AF27-2BFBB078DF35}" dt="2024-01-08T15:47:44.967" v="1012" actId="478"/>
          <ac:spMkLst>
            <pc:docMk/>
            <pc:sldMk cId="3778781692" sldId="257"/>
            <ac:spMk id="45" creationId="{CAAF4F73-6080-A350-CE91-8A529C5CDA17}"/>
          </ac:spMkLst>
        </pc:spChg>
        <pc:spChg chg="add mod">
          <ac:chgData name="RH Aussois" userId="8a196d44-55fe-486d-b22b-fdf204845256" providerId="ADAL" clId="{33C2ACC2-5CB0-4F14-AF27-2BFBB078DF35}" dt="2024-01-09T10:08:52.761" v="1596" actId="1036"/>
          <ac:spMkLst>
            <pc:docMk/>
            <pc:sldMk cId="3778781692" sldId="257"/>
            <ac:spMk id="46" creationId="{3E8AC7EA-C77B-9A60-96E3-C6233095FC1A}"/>
          </ac:spMkLst>
        </pc:spChg>
        <pc:spChg chg="add mod">
          <ac:chgData name="RH Aussois" userId="8a196d44-55fe-486d-b22b-fdf204845256" providerId="ADAL" clId="{33C2ACC2-5CB0-4F14-AF27-2BFBB078DF35}" dt="2024-01-08T16:21:39.141" v="1451" actId="1035"/>
          <ac:spMkLst>
            <pc:docMk/>
            <pc:sldMk cId="3778781692" sldId="257"/>
            <ac:spMk id="47" creationId="{4E541585-C93D-61C3-F8EE-2BBA480FBB0A}"/>
          </ac:spMkLst>
        </pc:spChg>
        <pc:picChg chg="add mod ord modCrop">
          <ac:chgData name="RH Aussois" userId="8a196d44-55fe-486d-b22b-fdf204845256" providerId="ADAL" clId="{33C2ACC2-5CB0-4F14-AF27-2BFBB078DF35}" dt="2024-01-08T10:30:10.823" v="110" actId="732"/>
          <ac:picMkLst>
            <pc:docMk/>
            <pc:sldMk cId="3778781692" sldId="257"/>
            <ac:picMk id="5" creationId="{925DC735-A0AB-2B60-C751-C2F919092194}"/>
          </ac:picMkLst>
        </pc:picChg>
        <pc:picChg chg="add mod ord">
          <ac:chgData name="RH Aussois" userId="8a196d44-55fe-486d-b22b-fdf204845256" providerId="ADAL" clId="{33C2ACC2-5CB0-4F14-AF27-2BFBB078DF35}" dt="2024-01-08T10:28:59.336" v="98" actId="1076"/>
          <ac:picMkLst>
            <pc:docMk/>
            <pc:sldMk cId="3778781692" sldId="257"/>
            <ac:picMk id="7" creationId="{ED666D6F-FAC0-383B-A2FC-A9EC93858767}"/>
          </ac:picMkLst>
        </pc:picChg>
        <pc:picChg chg="mod ord">
          <ac:chgData name="RH Aussois" userId="8a196d44-55fe-486d-b22b-fdf204845256" providerId="ADAL" clId="{33C2ACC2-5CB0-4F14-AF27-2BFBB078DF35}" dt="2024-01-08T10:29:05.234" v="100" actId="1076"/>
          <ac:picMkLst>
            <pc:docMk/>
            <pc:sldMk cId="3778781692" sldId="257"/>
            <ac:picMk id="8" creationId="{0DF9E1CF-8BE0-D7B9-0B0D-6494E48B2511}"/>
          </ac:picMkLst>
        </pc:picChg>
        <pc:picChg chg="add del mod">
          <ac:chgData name="RH Aussois" userId="8a196d44-55fe-486d-b22b-fdf204845256" providerId="ADAL" clId="{33C2ACC2-5CB0-4F14-AF27-2BFBB078DF35}" dt="2024-01-08T10:25:13.355" v="30" actId="478"/>
          <ac:picMkLst>
            <pc:docMk/>
            <pc:sldMk cId="3778781692" sldId="257"/>
            <ac:picMk id="17" creationId="{05EDF954-3846-A65F-B3EB-583BFFC3365D}"/>
          </ac:picMkLst>
        </pc:picChg>
        <pc:picChg chg="add mod modCrop">
          <ac:chgData name="RH Aussois" userId="8a196d44-55fe-486d-b22b-fdf204845256" providerId="ADAL" clId="{33C2ACC2-5CB0-4F14-AF27-2BFBB078DF35}" dt="2024-01-08T10:28:59.336" v="98" actId="1076"/>
          <ac:picMkLst>
            <pc:docMk/>
            <pc:sldMk cId="3778781692" sldId="257"/>
            <ac:picMk id="20" creationId="{9865D169-1687-369D-F385-A0EF45269C88}"/>
          </ac:picMkLst>
        </pc:picChg>
        <pc:picChg chg="add mod">
          <ac:chgData name="RH Aussois" userId="8a196d44-55fe-486d-b22b-fdf204845256" providerId="ADAL" clId="{33C2ACC2-5CB0-4F14-AF27-2BFBB078DF35}" dt="2024-01-09T10:09:15.110" v="1600" actId="1037"/>
          <ac:picMkLst>
            <pc:docMk/>
            <pc:sldMk cId="3778781692" sldId="257"/>
            <ac:picMk id="35" creationId="{9FF2999F-4C2F-A295-36AE-0A21EB1577FE}"/>
          </ac:picMkLst>
        </pc:picChg>
        <pc:picChg chg="add mod">
          <ac:chgData name="RH Aussois" userId="8a196d44-55fe-486d-b22b-fdf204845256" providerId="ADAL" clId="{33C2ACC2-5CB0-4F14-AF27-2BFBB078DF35}" dt="2024-01-08T16:25:19.699" v="1579" actId="1037"/>
          <ac:picMkLst>
            <pc:docMk/>
            <pc:sldMk cId="3778781692" sldId="257"/>
            <ac:picMk id="37" creationId="{BB9CA6B0-8199-53F8-9632-2F633F19B7E9}"/>
          </ac:picMkLst>
        </pc:picChg>
        <pc:picChg chg="add del mod">
          <ac:chgData name="RH Aussois" userId="8a196d44-55fe-486d-b22b-fdf204845256" providerId="ADAL" clId="{33C2ACC2-5CB0-4F14-AF27-2BFBB078DF35}" dt="2024-01-08T15:45:21.074" v="946" actId="478"/>
          <ac:picMkLst>
            <pc:docMk/>
            <pc:sldMk cId="3778781692" sldId="257"/>
            <ac:picMk id="38" creationId="{A3170FEF-0E61-E290-1C39-CADDE46BF8B6}"/>
          </ac:picMkLst>
        </pc:picChg>
      </pc:sldChg>
    </pc:docChg>
  </pc:docChgLst>
  <pc:docChgLst>
    <pc:chgData name="Mairie" userId="d4a58f86-cdbc-4629-a061-21257718a557" providerId="ADAL" clId="{B5D7C59F-4A7C-47D4-AA31-374B16F2F872}"/>
    <pc:docChg chg="undo custSel addSld modSld">
      <pc:chgData name="Mairie" userId="d4a58f86-cdbc-4629-a061-21257718a557" providerId="ADAL" clId="{B5D7C59F-4A7C-47D4-AA31-374B16F2F872}" dt="2024-07-12T09:35:57.517" v="310" actId="20577"/>
      <pc:docMkLst>
        <pc:docMk/>
      </pc:docMkLst>
      <pc:sldChg chg="addSp delSp modSp mod">
        <pc:chgData name="Mairie" userId="d4a58f86-cdbc-4629-a061-21257718a557" providerId="ADAL" clId="{B5D7C59F-4A7C-47D4-AA31-374B16F2F872}" dt="2024-07-12T09:35:57.517" v="310" actId="20577"/>
        <pc:sldMkLst>
          <pc:docMk/>
          <pc:sldMk cId="3778781692" sldId="257"/>
        </pc:sldMkLst>
        <pc:spChg chg="mod">
          <ac:chgData name="Mairie" userId="d4a58f86-cdbc-4629-a061-21257718a557" providerId="ADAL" clId="{B5D7C59F-4A7C-47D4-AA31-374B16F2F872}" dt="2024-07-12T09:35:57.517" v="310" actId="20577"/>
          <ac:spMkLst>
            <pc:docMk/>
            <pc:sldMk cId="3778781692" sldId="257"/>
            <ac:spMk id="22" creationId="{5DDC0A96-E7AB-C1D6-B052-B96A3E748140}"/>
          </ac:spMkLst>
        </pc:spChg>
        <pc:spChg chg="mod">
          <ac:chgData name="Mairie" userId="d4a58f86-cdbc-4629-a061-21257718a557" providerId="ADAL" clId="{B5D7C59F-4A7C-47D4-AA31-374B16F2F872}" dt="2024-07-12T08:57:07.088" v="127" actId="14100"/>
          <ac:spMkLst>
            <pc:docMk/>
            <pc:sldMk cId="3778781692" sldId="257"/>
            <ac:spMk id="23" creationId="{F8ECC489-050C-1A26-1580-2F544B787F13}"/>
          </ac:spMkLst>
        </pc:spChg>
        <pc:spChg chg="mod">
          <ac:chgData name="Mairie" userId="d4a58f86-cdbc-4629-a061-21257718a557" providerId="ADAL" clId="{B5D7C59F-4A7C-47D4-AA31-374B16F2F872}" dt="2024-07-12T08:57:50.080" v="131" actId="1076"/>
          <ac:spMkLst>
            <pc:docMk/>
            <pc:sldMk cId="3778781692" sldId="257"/>
            <ac:spMk id="24" creationId="{ABA3F208-FD35-474B-06D4-8131A2A8BA93}"/>
          </ac:spMkLst>
        </pc:spChg>
        <pc:spChg chg="mod">
          <ac:chgData name="Mairie" userId="d4a58f86-cdbc-4629-a061-21257718a557" providerId="ADAL" clId="{B5D7C59F-4A7C-47D4-AA31-374B16F2F872}" dt="2024-07-12T09:13:14.180" v="137" actId="114"/>
          <ac:spMkLst>
            <pc:docMk/>
            <pc:sldMk cId="3778781692" sldId="257"/>
            <ac:spMk id="25" creationId="{587C7428-A2B5-6908-A13B-1CCCC4CBCD78}"/>
          </ac:spMkLst>
        </pc:spChg>
        <pc:spChg chg="mod">
          <ac:chgData name="Mairie" userId="d4a58f86-cdbc-4629-a061-21257718a557" providerId="ADAL" clId="{B5D7C59F-4A7C-47D4-AA31-374B16F2F872}" dt="2024-07-12T09:13:26.760" v="139" actId="1076"/>
          <ac:spMkLst>
            <pc:docMk/>
            <pc:sldMk cId="3778781692" sldId="257"/>
            <ac:spMk id="27" creationId="{17AD948F-CF64-B237-BE02-D07AAA104692}"/>
          </ac:spMkLst>
        </pc:spChg>
        <pc:spChg chg="del">
          <ac:chgData name="Mairie" userId="d4a58f86-cdbc-4629-a061-21257718a557" providerId="ADAL" clId="{B5D7C59F-4A7C-47D4-AA31-374B16F2F872}" dt="2024-07-12T09:25:04.695" v="236" actId="478"/>
          <ac:spMkLst>
            <pc:docMk/>
            <pc:sldMk cId="3778781692" sldId="257"/>
            <ac:spMk id="28" creationId="{C57AB81D-C2E4-5CAB-6723-0BC18182B496}"/>
          </ac:spMkLst>
        </pc:spChg>
        <pc:spChg chg="del mod">
          <ac:chgData name="Mairie" userId="d4a58f86-cdbc-4629-a061-21257718a557" providerId="ADAL" clId="{B5D7C59F-4A7C-47D4-AA31-374B16F2F872}" dt="2024-07-12T09:24:57.840" v="235" actId="478"/>
          <ac:spMkLst>
            <pc:docMk/>
            <pc:sldMk cId="3778781692" sldId="257"/>
            <ac:spMk id="29" creationId="{E5B69DB2-2E3A-4847-6AED-D5EC96CB5121}"/>
          </ac:spMkLst>
        </pc:spChg>
        <pc:spChg chg="mod">
          <ac:chgData name="Mairie" userId="d4a58f86-cdbc-4629-a061-21257718a557" providerId="ADAL" clId="{B5D7C59F-4A7C-47D4-AA31-374B16F2F872}" dt="2024-07-12T09:14:02.845" v="161" actId="5793"/>
          <ac:spMkLst>
            <pc:docMk/>
            <pc:sldMk cId="3778781692" sldId="257"/>
            <ac:spMk id="30" creationId="{9F673206-0E9F-53B3-9AB2-D345A3C51B2A}"/>
          </ac:spMkLst>
        </pc:spChg>
        <pc:spChg chg="mod">
          <ac:chgData name="Mairie" userId="d4a58f86-cdbc-4629-a061-21257718a557" providerId="ADAL" clId="{B5D7C59F-4A7C-47D4-AA31-374B16F2F872}" dt="2024-07-12T09:13:23.447" v="138" actId="1076"/>
          <ac:spMkLst>
            <pc:docMk/>
            <pc:sldMk cId="3778781692" sldId="257"/>
            <ac:spMk id="31" creationId="{CDC7423F-6A26-3AC6-4CFB-6B1551EE05EB}"/>
          </ac:spMkLst>
        </pc:spChg>
        <pc:spChg chg="mod">
          <ac:chgData name="Mairie" userId="d4a58f86-cdbc-4629-a061-21257718a557" providerId="ADAL" clId="{B5D7C59F-4A7C-47D4-AA31-374B16F2F872}" dt="2024-07-12T08:57:57.067" v="132" actId="1076"/>
          <ac:spMkLst>
            <pc:docMk/>
            <pc:sldMk cId="3778781692" sldId="257"/>
            <ac:spMk id="32" creationId="{462ABA47-B62B-4AC7-69E4-7C3FF169FA25}"/>
          </ac:spMkLst>
        </pc:spChg>
        <pc:spChg chg="mod">
          <ac:chgData name="Mairie" userId="d4a58f86-cdbc-4629-a061-21257718a557" providerId="ADAL" clId="{B5D7C59F-4A7C-47D4-AA31-374B16F2F872}" dt="2024-07-12T09:27:22.162" v="273" actId="1076"/>
          <ac:spMkLst>
            <pc:docMk/>
            <pc:sldMk cId="3778781692" sldId="257"/>
            <ac:spMk id="43" creationId="{9B2B130B-4EE1-771F-EE2A-D8F9802D8984}"/>
          </ac:spMkLst>
        </pc:spChg>
        <pc:spChg chg="add del mod">
          <ac:chgData name="Mairie" userId="d4a58f86-cdbc-4629-a061-21257718a557" providerId="ADAL" clId="{B5D7C59F-4A7C-47D4-AA31-374B16F2F872}" dt="2024-07-12T09:27:01.993" v="271" actId="14100"/>
          <ac:spMkLst>
            <pc:docMk/>
            <pc:sldMk cId="3778781692" sldId="257"/>
            <ac:spMk id="46" creationId="{3E8AC7EA-C77B-9A60-96E3-C6233095FC1A}"/>
          </ac:spMkLst>
        </pc:spChg>
      </pc:sldChg>
      <pc:sldChg chg="addSp delSp modSp add mod">
        <pc:chgData name="Mairie" userId="d4a58f86-cdbc-4629-a061-21257718a557" providerId="ADAL" clId="{B5D7C59F-4A7C-47D4-AA31-374B16F2F872}" dt="2024-07-12T09:35:50.198" v="301" actId="20577"/>
        <pc:sldMkLst>
          <pc:docMk/>
          <pc:sldMk cId="2346883361" sldId="258"/>
        </pc:sldMkLst>
        <pc:spChg chg="add mod">
          <ac:chgData name="Mairie" userId="d4a58f86-cdbc-4629-a061-21257718a557" providerId="ADAL" clId="{B5D7C59F-4A7C-47D4-AA31-374B16F2F872}" dt="2024-07-12T09:25:12.220" v="238" actId="1076"/>
          <ac:spMkLst>
            <pc:docMk/>
            <pc:sldMk cId="2346883361" sldId="258"/>
            <ac:spMk id="2" creationId="{8384BE6D-872E-4754-1D4A-DAB6C08B764C}"/>
          </ac:spMkLst>
        </pc:spChg>
        <pc:spChg chg="mod">
          <ac:chgData name="Mairie" userId="d4a58f86-cdbc-4629-a061-21257718a557" providerId="ADAL" clId="{B5D7C59F-4A7C-47D4-AA31-374B16F2F872}" dt="2024-07-12T09:35:50.198" v="301" actId="20577"/>
          <ac:spMkLst>
            <pc:docMk/>
            <pc:sldMk cId="2346883361" sldId="258"/>
            <ac:spMk id="22" creationId="{5DDC0A96-E7AB-C1D6-B052-B96A3E748140}"/>
          </ac:spMkLst>
        </pc:spChg>
        <pc:spChg chg="del">
          <ac:chgData name="Mairie" userId="d4a58f86-cdbc-4629-a061-21257718a557" providerId="ADAL" clId="{B5D7C59F-4A7C-47D4-AA31-374B16F2F872}" dt="2024-07-12T09:23:39.671" v="189" actId="478"/>
          <ac:spMkLst>
            <pc:docMk/>
            <pc:sldMk cId="2346883361" sldId="258"/>
            <ac:spMk id="25" creationId="{587C7428-A2B5-6908-A13B-1CCCC4CBCD78}"/>
          </ac:spMkLst>
        </pc:spChg>
        <pc:spChg chg="del">
          <ac:chgData name="Mairie" userId="d4a58f86-cdbc-4629-a061-21257718a557" providerId="ADAL" clId="{B5D7C59F-4A7C-47D4-AA31-374B16F2F872}" dt="2024-07-12T09:23:35.640" v="188" actId="478"/>
          <ac:spMkLst>
            <pc:docMk/>
            <pc:sldMk cId="2346883361" sldId="258"/>
            <ac:spMk id="26" creationId="{CC0DF37F-CB66-C91A-5776-30218F6EA04F}"/>
          </ac:spMkLst>
        </pc:spChg>
        <pc:spChg chg="del mod">
          <ac:chgData name="Mairie" userId="d4a58f86-cdbc-4629-a061-21257718a557" providerId="ADAL" clId="{B5D7C59F-4A7C-47D4-AA31-374B16F2F872}" dt="2024-07-12T09:23:31.991" v="186" actId="478"/>
          <ac:spMkLst>
            <pc:docMk/>
            <pc:sldMk cId="2346883361" sldId="258"/>
            <ac:spMk id="27" creationId="{17AD948F-CF64-B237-BE02-D07AAA104692}"/>
          </ac:spMkLst>
        </pc:spChg>
        <pc:spChg chg="del">
          <ac:chgData name="Mairie" userId="d4a58f86-cdbc-4629-a061-21257718a557" providerId="ADAL" clId="{B5D7C59F-4A7C-47D4-AA31-374B16F2F872}" dt="2024-07-12T09:23:42.713" v="190" actId="478"/>
          <ac:spMkLst>
            <pc:docMk/>
            <pc:sldMk cId="2346883361" sldId="258"/>
            <ac:spMk id="28" creationId="{C57AB81D-C2E4-5CAB-6723-0BC18182B496}"/>
          </ac:spMkLst>
        </pc:spChg>
        <pc:spChg chg="mod">
          <ac:chgData name="Mairie" userId="d4a58f86-cdbc-4629-a061-21257718a557" providerId="ADAL" clId="{B5D7C59F-4A7C-47D4-AA31-374B16F2F872}" dt="2024-07-12T09:26:23.791" v="263" actId="20577"/>
          <ac:spMkLst>
            <pc:docMk/>
            <pc:sldMk cId="2346883361" sldId="258"/>
            <ac:spMk id="29" creationId="{E5B69DB2-2E3A-4847-6AED-D5EC96CB5121}"/>
          </ac:spMkLst>
        </pc:spChg>
        <pc:spChg chg="del">
          <ac:chgData name="Mairie" userId="d4a58f86-cdbc-4629-a061-21257718a557" providerId="ADAL" clId="{B5D7C59F-4A7C-47D4-AA31-374B16F2F872}" dt="2024-07-12T09:23:33.749" v="187" actId="478"/>
          <ac:spMkLst>
            <pc:docMk/>
            <pc:sldMk cId="2346883361" sldId="258"/>
            <ac:spMk id="30" creationId="{9F673206-0E9F-53B3-9AB2-D345A3C51B2A}"/>
          </ac:spMkLst>
        </pc:spChg>
        <pc:spChg chg="del">
          <ac:chgData name="Mairie" userId="d4a58f86-cdbc-4629-a061-21257718a557" providerId="ADAL" clId="{B5D7C59F-4A7C-47D4-AA31-374B16F2F872}" dt="2024-07-12T09:23:30.221" v="184" actId="478"/>
          <ac:spMkLst>
            <pc:docMk/>
            <pc:sldMk cId="2346883361" sldId="258"/>
            <ac:spMk id="31" creationId="{CDC7423F-6A26-3AC6-4CFB-6B1551EE05EB}"/>
          </ac:spMkLst>
        </pc:spChg>
        <pc:spChg chg="del">
          <ac:chgData name="Mairie" userId="d4a58f86-cdbc-4629-a061-21257718a557" providerId="ADAL" clId="{B5D7C59F-4A7C-47D4-AA31-374B16F2F872}" dt="2024-07-12T09:23:45.744" v="192" actId="478"/>
          <ac:spMkLst>
            <pc:docMk/>
            <pc:sldMk cId="2346883361" sldId="258"/>
            <ac:spMk id="43" creationId="{9B2B130B-4EE1-771F-EE2A-D8F9802D8984}"/>
          </ac:spMkLst>
        </pc:spChg>
        <pc:spChg chg="del">
          <ac:chgData name="Mairie" userId="d4a58f86-cdbc-4629-a061-21257718a557" providerId="ADAL" clId="{B5D7C59F-4A7C-47D4-AA31-374B16F2F872}" dt="2024-07-12T09:23:44.389" v="191" actId="478"/>
          <ac:spMkLst>
            <pc:docMk/>
            <pc:sldMk cId="2346883361" sldId="258"/>
            <ac:spMk id="46" creationId="{3E8AC7EA-C77B-9A60-96E3-C6233095FC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40D68-1A4D-8E45-8E22-6CA3BBE0C69E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0A68-9D40-894D-BB39-D6719FF6F4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04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0A68-9D40-894D-BB39-D6719FF6F48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69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0A68-9D40-894D-BB39-D6719FF6F48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34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81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52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46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41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08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82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0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25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3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50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5134-61AD-954D-879C-15539ABA4155}" type="datetimeFigureOut">
              <a:rPr lang="fr-FR" smtClean="0"/>
              <a:t>12/07/2024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7B003-6A75-9043-9F17-3686CC3203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39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http://www.aussois.com/" TargetMode="External"/><Relationship Id="rId5" Type="http://schemas.openxmlformats.org/officeDocument/2006/relationships/image" Target="../media/image3.jpg"/><Relationship Id="rId10" Type="http://schemas.openxmlformats.org/officeDocument/2006/relationships/hyperlink" Target="http://www.mairie-aussois.com/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http://www.aussois.com/" TargetMode="External"/><Relationship Id="rId5" Type="http://schemas.openxmlformats.org/officeDocument/2006/relationships/image" Target="../media/image3.jpg"/><Relationship Id="rId10" Type="http://schemas.openxmlformats.org/officeDocument/2006/relationships/hyperlink" Target="http://www.mairie-aussois.com/" TargetMode="External"/><Relationship Id="rId4" Type="http://schemas.openxmlformats.org/officeDocument/2006/relationships/image" Target="../media/image2.jp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1F4C76-DAC3-CECC-ABEC-EF358D4B5054}"/>
              </a:ext>
            </a:extLst>
          </p:cNvPr>
          <p:cNvSpPr/>
          <p:nvPr/>
        </p:nvSpPr>
        <p:spPr>
          <a:xfrm>
            <a:off x="1762125" y="325093"/>
            <a:ext cx="5095875" cy="53405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20" name="Image 19" descr="Une image contenant plein air, herbe, nuage, ciel&#10;&#10;Description générée automatiquement">
            <a:extLst>
              <a:ext uri="{FF2B5EF4-FFF2-40B4-BE49-F238E27FC236}">
                <a16:creationId xmlns:a16="http://schemas.microsoft.com/office/drawing/2014/main" id="{9865D169-1687-369D-F385-A0EF45269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5" b="16891"/>
          <a:stretch/>
        </p:blipFill>
        <p:spPr>
          <a:xfrm>
            <a:off x="4322545" y="1"/>
            <a:ext cx="1316820" cy="1515290"/>
          </a:xfrm>
          <a:prstGeom prst="rect">
            <a:avLst/>
          </a:prstGeom>
        </p:spPr>
      </p:pic>
      <p:pic>
        <p:nvPicPr>
          <p:cNvPr id="7" name="Image 6" descr="Une image contenant neige, hiver, plein air, bâtiment&#10;&#10;Description générée automatiquement">
            <a:extLst>
              <a:ext uri="{FF2B5EF4-FFF2-40B4-BE49-F238E27FC236}">
                <a16:creationId xmlns:a16="http://schemas.microsoft.com/office/drawing/2014/main" id="{ED666D6F-FAC0-383B-A2FC-A9EC9385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365" y="-5868"/>
            <a:ext cx="1218635" cy="1523294"/>
          </a:xfrm>
          <a:prstGeom prst="rect">
            <a:avLst/>
          </a:prstGeom>
        </p:spPr>
      </p:pic>
      <p:pic>
        <p:nvPicPr>
          <p:cNvPr id="5" name="Image 4" descr="Une image contenant plein air, nature, neige, hiver&#10;&#10;Description générée automatiquement">
            <a:extLst>
              <a:ext uri="{FF2B5EF4-FFF2-40B4-BE49-F238E27FC236}">
                <a16:creationId xmlns:a16="http://schemas.microsoft.com/office/drawing/2014/main" id="{925DC735-A0AB-2B60-C751-C2F919092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52"/>
          <a:stretch/>
        </p:blipFill>
        <p:spPr>
          <a:xfrm>
            <a:off x="2037806" y="2"/>
            <a:ext cx="2284738" cy="1515290"/>
          </a:xfrm>
          <a:prstGeom prst="rect">
            <a:avLst/>
          </a:prstGeom>
        </p:spPr>
      </p:pic>
      <p:pic>
        <p:nvPicPr>
          <p:cNvPr id="8" name="Image 7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0DF9E1CF-8BE0-D7B9-0B0D-6494E48B2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52" y="340782"/>
            <a:ext cx="1017901" cy="8299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E8C8B3-74A6-9D61-EC3D-D9A19C75303D}"/>
              </a:ext>
            </a:extLst>
          </p:cNvPr>
          <p:cNvSpPr/>
          <p:nvPr/>
        </p:nvSpPr>
        <p:spPr>
          <a:xfrm>
            <a:off x="0" y="1569679"/>
            <a:ext cx="6858000" cy="252000"/>
          </a:xfrm>
          <a:prstGeom prst="rect">
            <a:avLst/>
          </a:prstGeom>
          <a:solidFill>
            <a:srgbClr val="FB96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DC0A96-E7AB-C1D6-B052-B96A3E748140}"/>
              </a:ext>
            </a:extLst>
          </p:cNvPr>
          <p:cNvSpPr txBox="1"/>
          <p:nvPr/>
        </p:nvSpPr>
        <p:spPr>
          <a:xfrm>
            <a:off x="76200" y="1543553"/>
            <a:ext cx="668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AGENT COMPTABLE</a:t>
            </a:r>
            <a:endParaRPr lang="fr-FR" sz="1400" b="1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ECC489-050C-1A26-1580-2F544B787F13}"/>
              </a:ext>
            </a:extLst>
          </p:cNvPr>
          <p:cNvSpPr/>
          <p:nvPr/>
        </p:nvSpPr>
        <p:spPr>
          <a:xfrm>
            <a:off x="2194559" y="8159740"/>
            <a:ext cx="2453641" cy="1746260"/>
          </a:xfrm>
          <a:prstGeom prst="rect">
            <a:avLst/>
          </a:prstGeom>
          <a:solidFill>
            <a:srgbClr val="FB96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A3F208-FD35-474B-06D4-8131A2A8BA93}"/>
              </a:ext>
            </a:extLst>
          </p:cNvPr>
          <p:cNvSpPr txBox="1"/>
          <p:nvPr/>
        </p:nvSpPr>
        <p:spPr>
          <a:xfrm>
            <a:off x="2446019" y="8355593"/>
            <a:ext cx="202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POUR POSTULER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7C7428-A2B5-6908-A13B-1CCCC4CBCD78}"/>
              </a:ext>
            </a:extLst>
          </p:cNvPr>
          <p:cNvSpPr txBox="1"/>
          <p:nvPr/>
        </p:nvSpPr>
        <p:spPr>
          <a:xfrm>
            <a:off x="217714" y="1916160"/>
            <a:ext cx="643563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Le village d’ Aussois se situe en Savoie, dans la vallée de la Maurienne, aux portes du Parc National de la Vanoise.</a:t>
            </a:r>
          </a:p>
          <a:p>
            <a:r>
              <a:rPr lang="fr-FR" sz="1100" i="1" dirty="0"/>
              <a:t>Notre village de charme est  implanté sur un vaste plateau ensoleillé à 1500 m d’altitude. </a:t>
            </a:r>
          </a:p>
          <a:p>
            <a:r>
              <a:rPr lang="fr-FR" sz="1100" i="1" dirty="0"/>
              <a:t>Les Aussoyens, fiers de l’authenticité de leur village, ont su conserver leurs traditions et leurs coutumes. </a:t>
            </a:r>
          </a:p>
          <a:p>
            <a:r>
              <a:rPr lang="fr-FR" sz="1100" i="1" dirty="0"/>
              <a:t>Village-station dynamique, simple et convivial, Aussois offre à ses habitants et à ses visiteurs une grande qualité de vie.</a:t>
            </a:r>
            <a:br>
              <a:rPr lang="fr-FR" sz="1100" i="1" dirty="0"/>
            </a:br>
            <a:r>
              <a:rPr lang="fr-FR" sz="1100" i="1" dirty="0"/>
              <a:t>Le tourisme hivernal et estival ainsi que l’agriculture prennent une grande place dans l’économie du village</a:t>
            </a:r>
            <a:r>
              <a:rPr lang="fr-FR" sz="1100" dirty="0"/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C0DF37F-CB66-C91A-5776-30218F6EA04F}"/>
              </a:ext>
            </a:extLst>
          </p:cNvPr>
          <p:cNvSpPr txBox="1"/>
          <p:nvPr/>
        </p:nvSpPr>
        <p:spPr>
          <a:xfrm>
            <a:off x="217714" y="3319339"/>
            <a:ext cx="197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B964D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Vos missions :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7AD948F-CF64-B237-BE02-D07AAA104692}"/>
              </a:ext>
            </a:extLst>
          </p:cNvPr>
          <p:cNvSpPr txBox="1"/>
          <p:nvPr/>
        </p:nvSpPr>
        <p:spPr>
          <a:xfrm>
            <a:off x="187234" y="6427842"/>
            <a:ext cx="197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B964D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Vos Conditions  :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F673206-0E9F-53B3-9AB2-D345A3C51B2A}"/>
              </a:ext>
            </a:extLst>
          </p:cNvPr>
          <p:cNvSpPr txBox="1"/>
          <p:nvPr/>
        </p:nvSpPr>
        <p:spPr>
          <a:xfrm>
            <a:off x="217714" y="3587094"/>
            <a:ext cx="347880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Assurer le traitement comptable des dépenses et des recettes dans le respect des imputations comptables et des délais de paiement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Traiter la TVA, les FCTVA, et le transfert de droit à la TVA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Tenir à jour l’inventaire du patrimoine de la commune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Effectuer le suivi financier des subventions de la commune</a:t>
            </a:r>
            <a:br>
              <a:rPr lang="fr-F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Assurer le traitement des amortissements sur le budget communal et les budgets annexes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Assurer la création et suivi des régies municipales </a:t>
            </a:r>
            <a:br>
              <a:rPr lang="fr-F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Assurer les relations avec les usagers, la trésorerie, les fournisseurs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Procéder à la saisie des opérations de préparation et de clôture de l’exercice budgétaire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DC7423F-6A26-3AC6-4CFB-6B1551EE05EB}"/>
              </a:ext>
            </a:extLst>
          </p:cNvPr>
          <p:cNvSpPr txBox="1"/>
          <p:nvPr/>
        </p:nvSpPr>
        <p:spPr>
          <a:xfrm>
            <a:off x="187234" y="6644136"/>
            <a:ext cx="3248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Poste à temps complet base 35h00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Statut : fonctionnaire ou contractuel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Rémunération : grille indiciaire de la Fonction Publique Territoriale – cadre d’emploi des adjoints administratifs, environ 1 800.00 € à 2 000.00 € brut selon profil et expérience.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Avantages : régime indemnitaire, participation complémentaire santé et prévoyance, CNAS.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62ABA47-B62B-4AC7-69E4-7C3FF169FA25}"/>
              </a:ext>
            </a:extLst>
          </p:cNvPr>
          <p:cNvSpPr txBox="1"/>
          <p:nvPr/>
        </p:nvSpPr>
        <p:spPr>
          <a:xfrm>
            <a:off x="2141382" y="8610798"/>
            <a:ext cx="24536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Lettre de motivation et CV: à l’attention de M. le Maire,</a:t>
            </a:r>
            <a:br>
              <a:rPr lang="fr-FR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fr-FR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mairie@aussois.com</a:t>
            </a:r>
            <a:endParaRPr lang="fr-FR" sz="12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 algn="ctr"/>
            <a:endParaRPr lang="fr-FR" sz="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 algn="ctr"/>
            <a:r>
              <a:rPr lang="fr-FR" sz="1200" dirty="0">
                <a:solidFill>
                  <a:schemeClr val="bg1"/>
                </a:solidFill>
                <a:ea typeface="Times New Roman" panose="02020603050405020304" pitchFamily="18" charset="0"/>
              </a:rPr>
              <a:t>Monsieur le Maire</a:t>
            </a:r>
          </a:p>
          <a:p>
            <a:pPr lvl="0" algn="ctr"/>
            <a:r>
              <a:rPr lang="fr-FR" sz="1200" dirty="0">
                <a:solidFill>
                  <a:schemeClr val="bg1"/>
                </a:solidFill>
                <a:ea typeface="Times New Roman" panose="02020603050405020304" pitchFamily="18" charset="0"/>
              </a:rPr>
              <a:t>Mairie d’Aussois</a:t>
            </a:r>
          </a:p>
          <a:p>
            <a:pPr lvl="0" algn="ctr"/>
            <a:r>
              <a:rPr lang="fr-FR" sz="1200" dirty="0">
                <a:solidFill>
                  <a:schemeClr val="bg1"/>
                </a:solidFill>
                <a:ea typeface="Times New Roman" panose="02020603050405020304" pitchFamily="18" charset="0"/>
              </a:rPr>
              <a:t>4, rue de l’église - 73 500 AUSSOIS</a:t>
            </a:r>
            <a:endParaRPr lang="fr-FR" sz="1200" dirty="0"/>
          </a:p>
        </p:txBody>
      </p:sp>
      <p:pic>
        <p:nvPicPr>
          <p:cNvPr id="35" name="Image 34" descr="Une image contenant clipart, croquis, illustration, silhouette&#10;&#10;Description générée automatiquement">
            <a:extLst>
              <a:ext uri="{FF2B5EF4-FFF2-40B4-BE49-F238E27FC236}">
                <a16:creationId xmlns:a16="http://schemas.microsoft.com/office/drawing/2014/main" id="{9FF2999F-4C2F-A295-36AE-0A21EB157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65" y="8988861"/>
            <a:ext cx="823536" cy="520331"/>
          </a:xfrm>
          <a:prstGeom prst="rect">
            <a:avLst/>
          </a:prstGeom>
        </p:spPr>
      </p:pic>
      <p:pic>
        <p:nvPicPr>
          <p:cNvPr id="37" name="Graphique 36" descr="Combiné avec un remplissage uni">
            <a:extLst>
              <a:ext uri="{FF2B5EF4-FFF2-40B4-BE49-F238E27FC236}">
                <a16:creationId xmlns:a16="http://schemas.microsoft.com/office/drawing/2014/main" id="{BB9CA6B0-8199-53F8-9632-2F633F19B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7691" y="9562714"/>
            <a:ext cx="182883" cy="18288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9B2B130B-4EE1-771F-EE2A-D8F9802D8984}"/>
              </a:ext>
            </a:extLst>
          </p:cNvPr>
          <p:cNvSpPr txBox="1"/>
          <p:nvPr/>
        </p:nvSpPr>
        <p:spPr>
          <a:xfrm>
            <a:off x="4059383" y="6429271"/>
            <a:ext cx="197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B964D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Poste basé à Aussois :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E8AC7EA-C77B-9A60-96E3-C6233095FC1A}"/>
              </a:ext>
            </a:extLst>
          </p:cNvPr>
          <p:cNvSpPr txBox="1"/>
          <p:nvPr/>
        </p:nvSpPr>
        <p:spPr>
          <a:xfrm>
            <a:off x="4059383" y="6592544"/>
            <a:ext cx="2611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 limite des candidatures : 14 août 2024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Poste à pourvoir : 1</a:t>
            </a:r>
            <a:r>
              <a:rPr lang="fr-FR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septembre 2024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accompagnement à la prise de poste sera assuré.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Renseignements : - Mme FAURE Michèle,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Secrétaire Générale des Services –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04 79 20 30 40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A59D9D7-9291-C12D-62FF-DBDC7BBF9811}"/>
              </a:ext>
            </a:extLst>
          </p:cNvPr>
          <p:cNvSpPr txBox="1"/>
          <p:nvPr/>
        </p:nvSpPr>
        <p:spPr>
          <a:xfrm>
            <a:off x="4843055" y="9099468"/>
            <a:ext cx="160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hlinkClick r:id="rId10"/>
              </a:rPr>
              <a:t>www.mairie-aussois.com</a:t>
            </a:r>
            <a:endParaRPr lang="fr-FR" sz="1100" dirty="0"/>
          </a:p>
          <a:p>
            <a:pPr algn="ctr"/>
            <a:r>
              <a:rPr lang="fr-FR" sz="1100" dirty="0">
                <a:hlinkClick r:id="rId11"/>
              </a:rPr>
              <a:t>www.aussois.com</a:t>
            </a:r>
            <a:endParaRPr lang="fr-FR" sz="1100" dirty="0"/>
          </a:p>
          <a:p>
            <a:pPr algn="ctr"/>
            <a:endParaRPr lang="fr-FR" sz="700" dirty="0">
              <a:cs typeface="Biome" panose="020B0503030204020804" pitchFamily="34" charset="0"/>
            </a:endParaRPr>
          </a:p>
          <a:p>
            <a:pPr algn="ctr"/>
            <a:r>
              <a:rPr lang="fr-FR" sz="1100" dirty="0">
                <a:cs typeface="Biome" panose="020B0503030204020804" pitchFamily="34" charset="0"/>
              </a:rPr>
              <a:t>      04 79 20 30 40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E541585-C93D-61C3-F8EE-2BBA480FBB0A}"/>
              </a:ext>
            </a:extLst>
          </p:cNvPr>
          <p:cNvSpPr txBox="1"/>
          <p:nvPr/>
        </p:nvSpPr>
        <p:spPr>
          <a:xfrm>
            <a:off x="4843055" y="8782655"/>
            <a:ext cx="1608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cs typeface="Biome" panose="020B0503030204020804" pitchFamily="34" charset="0"/>
              </a:rPr>
              <a:t>Renseignements : </a:t>
            </a:r>
          </a:p>
        </p:txBody>
      </p:sp>
    </p:spTree>
    <p:extLst>
      <p:ext uri="{BB962C8B-B14F-4D97-AF65-F5344CB8AC3E}">
        <p14:creationId xmlns:p14="http://schemas.microsoft.com/office/powerpoint/2010/main" val="377878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1F4C76-DAC3-CECC-ABEC-EF358D4B5054}"/>
              </a:ext>
            </a:extLst>
          </p:cNvPr>
          <p:cNvSpPr/>
          <p:nvPr/>
        </p:nvSpPr>
        <p:spPr>
          <a:xfrm>
            <a:off x="1762125" y="325093"/>
            <a:ext cx="5095875" cy="53405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20" name="Image 19" descr="Une image contenant plein air, herbe, nuage, ciel&#10;&#10;Description générée automatiquement">
            <a:extLst>
              <a:ext uri="{FF2B5EF4-FFF2-40B4-BE49-F238E27FC236}">
                <a16:creationId xmlns:a16="http://schemas.microsoft.com/office/drawing/2014/main" id="{9865D169-1687-369D-F385-A0EF45269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95" b="16891"/>
          <a:stretch/>
        </p:blipFill>
        <p:spPr>
          <a:xfrm>
            <a:off x="4322545" y="1"/>
            <a:ext cx="1316820" cy="1515290"/>
          </a:xfrm>
          <a:prstGeom prst="rect">
            <a:avLst/>
          </a:prstGeom>
        </p:spPr>
      </p:pic>
      <p:pic>
        <p:nvPicPr>
          <p:cNvPr id="7" name="Image 6" descr="Une image contenant neige, hiver, plein air, bâtiment&#10;&#10;Description générée automatiquement">
            <a:extLst>
              <a:ext uri="{FF2B5EF4-FFF2-40B4-BE49-F238E27FC236}">
                <a16:creationId xmlns:a16="http://schemas.microsoft.com/office/drawing/2014/main" id="{ED666D6F-FAC0-383B-A2FC-A9EC9385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365" y="-5868"/>
            <a:ext cx="1218635" cy="1523294"/>
          </a:xfrm>
          <a:prstGeom prst="rect">
            <a:avLst/>
          </a:prstGeom>
        </p:spPr>
      </p:pic>
      <p:pic>
        <p:nvPicPr>
          <p:cNvPr id="5" name="Image 4" descr="Une image contenant plein air, nature, neige, hiver&#10;&#10;Description générée automatiquement">
            <a:extLst>
              <a:ext uri="{FF2B5EF4-FFF2-40B4-BE49-F238E27FC236}">
                <a16:creationId xmlns:a16="http://schemas.microsoft.com/office/drawing/2014/main" id="{925DC735-A0AB-2B60-C751-C2F919092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52"/>
          <a:stretch/>
        </p:blipFill>
        <p:spPr>
          <a:xfrm>
            <a:off x="2037806" y="2"/>
            <a:ext cx="2284738" cy="1515290"/>
          </a:xfrm>
          <a:prstGeom prst="rect">
            <a:avLst/>
          </a:prstGeom>
        </p:spPr>
      </p:pic>
      <p:pic>
        <p:nvPicPr>
          <p:cNvPr id="8" name="Image 7" descr="Une image contenant texte, logo, Police, symbole&#10;&#10;Description générée automatiquement">
            <a:extLst>
              <a:ext uri="{FF2B5EF4-FFF2-40B4-BE49-F238E27FC236}">
                <a16:creationId xmlns:a16="http://schemas.microsoft.com/office/drawing/2014/main" id="{0DF9E1CF-8BE0-D7B9-0B0D-6494E48B2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52" y="340782"/>
            <a:ext cx="1017901" cy="8299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FE8C8B3-74A6-9D61-EC3D-D9A19C75303D}"/>
              </a:ext>
            </a:extLst>
          </p:cNvPr>
          <p:cNvSpPr/>
          <p:nvPr/>
        </p:nvSpPr>
        <p:spPr>
          <a:xfrm>
            <a:off x="0" y="1569679"/>
            <a:ext cx="6858000" cy="252000"/>
          </a:xfrm>
          <a:prstGeom prst="rect">
            <a:avLst/>
          </a:prstGeom>
          <a:solidFill>
            <a:srgbClr val="FB96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DC0A96-E7AB-C1D6-B052-B96A3E748140}"/>
              </a:ext>
            </a:extLst>
          </p:cNvPr>
          <p:cNvSpPr txBox="1"/>
          <p:nvPr/>
        </p:nvSpPr>
        <p:spPr>
          <a:xfrm>
            <a:off x="76200" y="1543553"/>
            <a:ext cx="668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AGENT COMPTABLE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ECC489-050C-1A26-1580-2F544B787F13}"/>
              </a:ext>
            </a:extLst>
          </p:cNvPr>
          <p:cNvSpPr/>
          <p:nvPr/>
        </p:nvSpPr>
        <p:spPr>
          <a:xfrm>
            <a:off x="2194559" y="8159740"/>
            <a:ext cx="2453641" cy="1746260"/>
          </a:xfrm>
          <a:prstGeom prst="rect">
            <a:avLst/>
          </a:prstGeom>
          <a:solidFill>
            <a:srgbClr val="FB96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A3F208-FD35-474B-06D4-8131A2A8BA93}"/>
              </a:ext>
            </a:extLst>
          </p:cNvPr>
          <p:cNvSpPr txBox="1"/>
          <p:nvPr/>
        </p:nvSpPr>
        <p:spPr>
          <a:xfrm>
            <a:off x="2446019" y="8355593"/>
            <a:ext cx="2020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POUR POSTULER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5B69DB2-2E3A-4847-6AED-D5EC96CB5121}"/>
              </a:ext>
            </a:extLst>
          </p:cNvPr>
          <p:cNvSpPr txBox="1"/>
          <p:nvPr/>
        </p:nvSpPr>
        <p:spPr>
          <a:xfrm>
            <a:off x="339626" y="2193839"/>
            <a:ext cx="4503429" cy="539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 RECHERCHÉ</a:t>
            </a:r>
          </a:p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Niveau de diplôme : BAC + 2 minimum dans le domaine de la comptabilité – Utilisation quotidienne des outils bureautiques - Connaître les règles comptables et budgétaires de la comptabilité publique et de la commande publique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Connaître l’environnement institutionnel des collectivités territoriales, les instances, circuits et processus décisionnels serait un plus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Maîtriser les applications informatiques professionnelles et la bureautique courante (Word, Excel, Outlook, logiciels E-Magnus…)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Expérience professionnelle : expérience vivement appréciée dans le domaine de la comptabilité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COMPETENCES REQUISES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Compétences techniques :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Savoir appliquer les règles budgétaires et comptables publiques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Savoir contrôler les pièces comptables des marchés publics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Mettre en place des fiches de procédures, les partager et les tenir à jour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Polyvalence </a:t>
            </a:r>
          </a:p>
          <a:p>
            <a:pPr>
              <a:spcAft>
                <a:spcPts val="1000"/>
              </a:spcAft>
            </a:pP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Compétences comportementales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Capacité à travailler en équipe savoir partager les expériences et connaissances.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Rigueur, méthode, sens de l’organisation et des responsabilités 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Esprit d’initiative et autonomie, prévoyance et réactivité</a:t>
            </a:r>
            <a:b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Times New Roman" panose="02020603050405020304" pitchFamily="18" charset="0"/>
              </a:rPr>
              <a:t></a:t>
            </a: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Devoir de réserve, discrétion professionnelle et respect de la confidentialité </a:t>
            </a:r>
          </a:p>
          <a:p>
            <a:pPr>
              <a:spcAft>
                <a:spcPts val="1000"/>
              </a:spcAft>
            </a:pPr>
            <a:r>
              <a:rPr lang="fr-FR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62ABA47-B62B-4AC7-69E4-7C3FF169FA25}"/>
              </a:ext>
            </a:extLst>
          </p:cNvPr>
          <p:cNvSpPr txBox="1"/>
          <p:nvPr/>
        </p:nvSpPr>
        <p:spPr>
          <a:xfrm>
            <a:off x="2141382" y="8610798"/>
            <a:ext cx="24536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Lettre de motivation et CV: à l’attention de M. le Maire,</a:t>
            </a:r>
            <a:br>
              <a:rPr lang="fr-FR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fr-FR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mairie@aussois.com</a:t>
            </a:r>
            <a:endParaRPr lang="fr-FR" sz="12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 algn="ctr"/>
            <a:endParaRPr lang="fr-FR" sz="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lvl="0" algn="ctr"/>
            <a:r>
              <a:rPr lang="fr-FR" sz="1200" dirty="0">
                <a:solidFill>
                  <a:schemeClr val="bg1"/>
                </a:solidFill>
                <a:ea typeface="Times New Roman" panose="02020603050405020304" pitchFamily="18" charset="0"/>
              </a:rPr>
              <a:t>Monsieur le Maire</a:t>
            </a:r>
          </a:p>
          <a:p>
            <a:pPr lvl="0" algn="ctr"/>
            <a:r>
              <a:rPr lang="fr-FR" sz="1200" dirty="0">
                <a:solidFill>
                  <a:schemeClr val="bg1"/>
                </a:solidFill>
                <a:ea typeface="Times New Roman" panose="02020603050405020304" pitchFamily="18" charset="0"/>
              </a:rPr>
              <a:t>Mairie d’Aussois</a:t>
            </a:r>
          </a:p>
          <a:p>
            <a:pPr lvl="0" algn="ctr"/>
            <a:r>
              <a:rPr lang="fr-FR" sz="1200" dirty="0">
                <a:solidFill>
                  <a:schemeClr val="bg1"/>
                </a:solidFill>
                <a:ea typeface="Times New Roman" panose="02020603050405020304" pitchFamily="18" charset="0"/>
              </a:rPr>
              <a:t>4, rue de l’église - 73 500 AUSSOIS</a:t>
            </a:r>
            <a:endParaRPr lang="fr-FR" sz="1200" dirty="0"/>
          </a:p>
        </p:txBody>
      </p:sp>
      <p:pic>
        <p:nvPicPr>
          <p:cNvPr id="35" name="Image 34" descr="Une image contenant clipart, croquis, illustration, silhouette&#10;&#10;Description générée automatiquement">
            <a:extLst>
              <a:ext uri="{FF2B5EF4-FFF2-40B4-BE49-F238E27FC236}">
                <a16:creationId xmlns:a16="http://schemas.microsoft.com/office/drawing/2014/main" id="{9FF2999F-4C2F-A295-36AE-0A21EB157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65" y="8988861"/>
            <a:ext cx="823536" cy="520331"/>
          </a:xfrm>
          <a:prstGeom prst="rect">
            <a:avLst/>
          </a:prstGeom>
        </p:spPr>
      </p:pic>
      <p:pic>
        <p:nvPicPr>
          <p:cNvPr id="37" name="Graphique 36" descr="Combiné avec un remplissage uni">
            <a:extLst>
              <a:ext uri="{FF2B5EF4-FFF2-40B4-BE49-F238E27FC236}">
                <a16:creationId xmlns:a16="http://schemas.microsoft.com/office/drawing/2014/main" id="{BB9CA6B0-8199-53F8-9632-2F633F19B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87691" y="9562714"/>
            <a:ext cx="182883" cy="18288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0A59D9D7-9291-C12D-62FF-DBDC7BBF9811}"/>
              </a:ext>
            </a:extLst>
          </p:cNvPr>
          <p:cNvSpPr txBox="1"/>
          <p:nvPr/>
        </p:nvSpPr>
        <p:spPr>
          <a:xfrm>
            <a:off x="4843055" y="9099468"/>
            <a:ext cx="1608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hlinkClick r:id="rId10"/>
              </a:rPr>
              <a:t>www.mairie-aussois.com</a:t>
            </a:r>
            <a:endParaRPr lang="fr-FR" sz="1100" dirty="0"/>
          </a:p>
          <a:p>
            <a:pPr algn="ctr"/>
            <a:r>
              <a:rPr lang="fr-FR" sz="1100" dirty="0">
                <a:hlinkClick r:id="rId11"/>
              </a:rPr>
              <a:t>www.aussois.com</a:t>
            </a:r>
            <a:endParaRPr lang="fr-FR" sz="1100" dirty="0"/>
          </a:p>
          <a:p>
            <a:pPr algn="ctr"/>
            <a:endParaRPr lang="fr-FR" sz="700" dirty="0">
              <a:cs typeface="Biome" panose="020B0503030204020804" pitchFamily="34" charset="0"/>
            </a:endParaRPr>
          </a:p>
          <a:p>
            <a:pPr algn="ctr"/>
            <a:r>
              <a:rPr lang="fr-FR" sz="1100" dirty="0">
                <a:cs typeface="Biome" panose="020B0503030204020804" pitchFamily="34" charset="0"/>
              </a:rPr>
              <a:t>      04 79 20 30 40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E541585-C93D-61C3-F8EE-2BBA480FBB0A}"/>
              </a:ext>
            </a:extLst>
          </p:cNvPr>
          <p:cNvSpPr txBox="1"/>
          <p:nvPr/>
        </p:nvSpPr>
        <p:spPr>
          <a:xfrm>
            <a:off x="4843055" y="8782655"/>
            <a:ext cx="1608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cs typeface="Biome" panose="020B0503030204020804" pitchFamily="34" charset="0"/>
              </a:rPr>
              <a:t>Renseignements :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84BE6D-872E-4754-1D4A-DAB6C08B764C}"/>
              </a:ext>
            </a:extLst>
          </p:cNvPr>
          <p:cNvSpPr txBox="1"/>
          <p:nvPr/>
        </p:nvSpPr>
        <p:spPr>
          <a:xfrm>
            <a:off x="339626" y="1890712"/>
            <a:ext cx="1976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B964D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Votre profil :</a:t>
            </a:r>
          </a:p>
        </p:txBody>
      </p:sp>
    </p:spTree>
    <p:extLst>
      <p:ext uri="{BB962C8B-B14F-4D97-AF65-F5344CB8AC3E}">
        <p14:creationId xmlns:p14="http://schemas.microsoft.com/office/powerpoint/2010/main" val="23468833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1F4A042C6FC24182656BABCD221332" ma:contentTypeVersion="18" ma:contentTypeDescription="Crée un document." ma:contentTypeScope="" ma:versionID="073e66d509ae09dffcd057662177ed87">
  <xsd:schema xmlns:xsd="http://www.w3.org/2001/XMLSchema" xmlns:xs="http://www.w3.org/2001/XMLSchema" xmlns:p="http://schemas.microsoft.com/office/2006/metadata/properties" xmlns:ns2="ac5eb3c5-8964-402e-9280-208b44de8deb" xmlns:ns3="78525b2a-2f24-4349-ad1a-d2948ec3f792" targetNamespace="http://schemas.microsoft.com/office/2006/metadata/properties" ma:root="true" ma:fieldsID="d9df29facf0a4528207d20256229d90a" ns2:_="" ns3:_="">
    <xsd:import namespace="ac5eb3c5-8964-402e-9280-208b44de8deb"/>
    <xsd:import namespace="78525b2a-2f24-4349-ad1a-d2948ec3f7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eb3c5-8964-402e-9280-208b44de8d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6bb04b71-df0c-4e89-84f8-856029504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25b2a-2f24-4349-ad1a-d2948ec3f79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4667180-205d-4bc8-864c-a8cbcfef465c}" ma:internalName="TaxCatchAll" ma:showField="CatchAllData" ma:web="78525b2a-2f24-4349-ad1a-d2948ec3f7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576B44-B43F-466A-8153-A78C6A73D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B3E592-4970-48C5-922A-94D96A3932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5eb3c5-8964-402e-9280-208b44de8deb"/>
    <ds:schemaRef ds:uri="78525b2a-2f24-4349-ad1a-d2948ec3f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5894</TotalTime>
  <Words>639</Words>
  <Application>Microsoft Office PowerPoint</Application>
  <PresentationFormat>Format A4 (210 x 297 mm)</PresentationFormat>
  <Paragraphs>45</Paragraphs>
  <Slides>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Biome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 G</dc:creator>
  <cp:lastModifiedBy>Mairie</cp:lastModifiedBy>
  <cp:revision>27</cp:revision>
  <cp:lastPrinted>2022-12-28T21:53:20Z</cp:lastPrinted>
  <dcterms:created xsi:type="dcterms:W3CDTF">2022-12-26T22:11:52Z</dcterms:created>
  <dcterms:modified xsi:type="dcterms:W3CDTF">2024-07-12T09:35:59Z</dcterms:modified>
</cp:coreProperties>
</file>